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60" r:id="rId1"/>
    <p:sldMasterId id="2147483675" r:id="rId2"/>
    <p:sldMasterId id="2147483689" r:id="rId3"/>
  </p:sldMasterIdLst>
  <p:notesMasterIdLst>
    <p:notesMasterId r:id="rId21"/>
  </p:notesMasterIdLst>
  <p:sldIdLst>
    <p:sldId id="283" r:id="rId4"/>
    <p:sldId id="257" r:id="rId5"/>
    <p:sldId id="290" r:id="rId6"/>
    <p:sldId id="258" r:id="rId7"/>
    <p:sldId id="264" r:id="rId8"/>
    <p:sldId id="259" r:id="rId9"/>
    <p:sldId id="291" r:id="rId10"/>
    <p:sldId id="292" r:id="rId11"/>
    <p:sldId id="293" r:id="rId12"/>
    <p:sldId id="298" r:id="rId13"/>
    <p:sldId id="304" r:id="rId14"/>
    <p:sldId id="306" r:id="rId15"/>
    <p:sldId id="307" r:id="rId16"/>
    <p:sldId id="299" r:id="rId17"/>
    <p:sldId id="305" r:id="rId18"/>
    <p:sldId id="282" r:id="rId19"/>
    <p:sldId id="265" r:id="rId20"/>
  </p:sldIdLst>
  <p:sldSz cx="18288000" cy="10288588"/>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Consolas" panose="020B0609020204030204" pitchFamily="49"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3"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commentAuthors" Target="commentAuthor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extLst>
      <p:ext uri="{BB962C8B-B14F-4D97-AF65-F5344CB8AC3E}">
        <p14:creationId xmlns:p14="http://schemas.microsoft.com/office/powerpoint/2010/main" val="4020567768"/>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extLst>
      <p:ext uri="{BB962C8B-B14F-4D97-AF65-F5344CB8AC3E}">
        <p14:creationId xmlns:p14="http://schemas.microsoft.com/office/powerpoint/2010/main" val="938063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8</a:t>
            </a:fld>
            <a:endParaRPr lang="en-US"/>
          </a:p>
        </p:txBody>
      </p:sp>
    </p:spTree>
    <p:extLst>
      <p:ext uri="{BB962C8B-B14F-4D97-AF65-F5344CB8AC3E}">
        <p14:creationId xmlns:p14="http://schemas.microsoft.com/office/powerpoint/2010/main" val="2605471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10</a:t>
            </a:fld>
            <a:endParaRPr lang="en-US"/>
          </a:p>
        </p:txBody>
      </p:sp>
    </p:spTree>
    <p:extLst>
      <p:ext uri="{BB962C8B-B14F-4D97-AF65-F5344CB8AC3E}">
        <p14:creationId xmlns:p14="http://schemas.microsoft.com/office/powerpoint/2010/main" val="3228512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11</a:t>
            </a:fld>
            <a:endParaRPr lang="en-US"/>
          </a:p>
        </p:txBody>
      </p:sp>
    </p:spTree>
    <p:extLst>
      <p:ext uri="{BB962C8B-B14F-4D97-AF65-F5344CB8AC3E}">
        <p14:creationId xmlns:p14="http://schemas.microsoft.com/office/powerpoint/2010/main" val="24716126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12</a:t>
            </a:fld>
            <a:endParaRPr lang="en-US"/>
          </a:p>
        </p:txBody>
      </p:sp>
    </p:spTree>
    <p:extLst>
      <p:ext uri="{BB962C8B-B14F-4D97-AF65-F5344CB8AC3E}">
        <p14:creationId xmlns:p14="http://schemas.microsoft.com/office/powerpoint/2010/main" val="3689674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13</a:t>
            </a:fld>
            <a:endParaRPr lang="en-US"/>
          </a:p>
        </p:txBody>
      </p:sp>
    </p:spTree>
    <p:extLst>
      <p:ext uri="{BB962C8B-B14F-4D97-AF65-F5344CB8AC3E}">
        <p14:creationId xmlns:p14="http://schemas.microsoft.com/office/powerpoint/2010/main" val="1852144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14</a:t>
            </a:fld>
            <a:endParaRPr lang="en-US"/>
          </a:p>
        </p:txBody>
      </p:sp>
    </p:spTree>
    <p:extLst>
      <p:ext uri="{BB962C8B-B14F-4D97-AF65-F5344CB8AC3E}">
        <p14:creationId xmlns:p14="http://schemas.microsoft.com/office/powerpoint/2010/main" val="2668351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15</a:t>
            </a:fld>
            <a:endParaRPr lang="en-US"/>
          </a:p>
        </p:txBody>
      </p:sp>
    </p:spTree>
    <p:extLst>
      <p:ext uri="{BB962C8B-B14F-4D97-AF65-F5344CB8AC3E}">
        <p14:creationId xmlns:p14="http://schemas.microsoft.com/office/powerpoint/2010/main" val="5172183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a:extLst>
              <a:ext uri="{FF2B5EF4-FFF2-40B4-BE49-F238E27FC236}">
                <a16:creationId xmlns:a16="http://schemas.microsoft.com/office/drawing/2014/main" id="{D9188A37-CC4B-308D-594F-96E936A75162}"/>
              </a:ext>
            </a:extLst>
          </p:cNvPr>
          <p:cNvPicPr>
            <a:picLocks noChangeAspect="1"/>
          </p:cNvPicPr>
          <p:nvPr userDrawn="1"/>
        </p:nvPicPr>
        <p:blipFill>
          <a:blip r:embed="rId2"/>
          <a:stretch>
            <a:fillRect/>
          </a:stretch>
        </p:blipFill>
        <p:spPr>
          <a:xfrm>
            <a:off x="-5246" y="1"/>
            <a:ext cx="18298873" cy="10288800"/>
          </a:xfrm>
          <a:prstGeom prst="rect">
            <a:avLst/>
          </a:prstGeom>
        </p:spPr>
      </p:pic>
    </p:spTree>
    <p:extLst>
      <p:ext uri="{BB962C8B-B14F-4D97-AF65-F5344CB8AC3E}">
        <p14:creationId xmlns:p14="http://schemas.microsoft.com/office/powerpoint/2010/main" val="2877543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3188798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61215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0825634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2F7AE-A646-6FEF-2C18-35351BE8124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5B10EB8-B99C-1AFC-5EE3-16D8CCFDF334}"/>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042B78B-DEBE-CE77-F42C-D16AEECE095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4400AC63-90EB-97F8-A609-D9AF39CEE49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B3824D0-2F60-6982-2488-166AEAB98397}"/>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373074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29FED-5108-6783-8F1E-54F8F9538F1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09772CC-8C41-8047-91E2-648F042E77CF}"/>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E94841F-2619-599C-70DC-9775B717B0B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E5311E8-B6DE-5501-5E93-7DA5E2C30A2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45BA3DA-3721-590F-CA91-0116959CE424}"/>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60139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98CFD-ED5D-0770-4B8C-9E8CE084AC43}"/>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ED03D26-2A64-7499-18E4-80A29B0B8487}"/>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89F7249-AB14-B3E7-7BB5-1ACE517ED95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3042F6C-DAFE-F3AA-890A-2EC61C0D5F8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02E486F-A85D-1B89-F45A-FED4BC38A4D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266520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DF507-CB49-946F-EBA4-56B7A49993CD}"/>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666CDB4-059D-FD8C-E244-B8DBFCAE1E79}"/>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D5CA868-8D6A-B666-073A-0B2A3668E5B4}"/>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85C6B17-6090-E06C-01AF-5A38897ECDDE}"/>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46B4C0C-451C-C13F-9522-48C04F970EE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0735619-D6F7-8C8A-4B4A-FBEEEA7826B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479846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97DB-C51F-1FE2-FEF8-05ED76AE2704}"/>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80DA76-84E8-227E-A9DF-47A120163C37}"/>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2980C7-F0C0-351C-8270-0CA467C6BE48}"/>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0E940DC-E683-9A67-5252-80384B4069C9}"/>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D16988C-1686-EB5F-C9EC-A8BF1E3AC525}"/>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0739A2A-E54F-5E23-5966-D7FF35128F9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AE6365C9-DF98-E18C-814F-84BC2084A60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6F1496DE-9069-2632-6B76-9D3C8A45C84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6403823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345D2-1552-298F-F7ED-7044953F524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2A01C5-B9FF-B51E-5468-BA983BF2DBB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1977E3BB-85DC-27E7-8F31-6B62BB1A5D9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20620EFF-F9F4-79A3-C347-3C9948958D62}"/>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3408349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383537-60C3-08B6-A535-E9262E660FF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C6EFD7D-0E16-5C06-BA93-7802210AD48F}"/>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4546BE0-BF64-C65C-1045-499D05270C86}"/>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11776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24802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FA3DE-065C-856C-DC37-5D9A5FEE5625}"/>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5D1DA41-DD02-358C-B050-D5F311601134}"/>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68C3D4A-B655-12D2-D960-380647A65540}"/>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FB827CE-8B7C-B4E4-D45A-BD3D89D495D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F3CA354B-6637-E18B-74F8-9E68EA82E0D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451CAD0-D3EC-9564-DBC1-69A69D24E2C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463804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DF61-AFF0-5C2B-1B5B-D2528FCD4DD4}"/>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28EF986-4482-6BED-D4C1-AF8D8CA0DFD2}"/>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537455-6682-5A65-9D5D-CD489404A78A}"/>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E2FB484-4712-B27F-7BDE-58B2F5AFA9C2}"/>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74F7091-C590-1B3A-161C-9484A74608EC}"/>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20EBA4E-9624-1C7B-3D01-C6987239F64B}"/>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21176261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A4A6D-3203-5F22-E2CE-EADDBBD5A21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441A4C2-D5F8-E900-106C-578B603AF46B}"/>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4B4348-CE05-ED02-C08F-8982E3733EC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B2698A3-626C-98BC-79A7-314A68E8D5EB}"/>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91E9A17-5E0E-543F-8F1C-7EF9E99EE6D3}"/>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397571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9E700F-E434-6E6D-DEE5-B51C2B2B2587}"/>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919730-D874-C1DC-D823-CE11F78847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18349D-8CCC-0210-CD81-6A0772E2309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EF699943-EC36-5841-F44D-D46C7B1ED9F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19ABD3-F425-32DA-4B61-511C354E55DC}"/>
              </a:ext>
            </a:extLst>
          </p:cNvPr>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extLst>
      <p:ext uri="{BB962C8B-B14F-4D97-AF65-F5344CB8AC3E}">
        <p14:creationId xmlns:p14="http://schemas.microsoft.com/office/powerpoint/2010/main" val="16136850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CD1BD-9A53-868D-5DA3-C6CCFB0BE31D}"/>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971246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alphaModFix/>
          </a:blip>
          <a:stretch>
            <a:fillRect/>
          </a:stretch>
        </a:blipFill>
        <a:effectLst/>
      </p:bgPr>
    </p:bg>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205609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163E4-8E8E-0BCB-947A-9EBBF44E172D}"/>
              </a:ext>
            </a:extLst>
          </p:cNvPr>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B9ADE40-CE8A-2CDD-AD98-4AC48C2B3ED6}"/>
              </a:ext>
            </a:extLst>
          </p:cNvPr>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F6AAAA0-89E0-5174-97ED-D6793BAB4AF3}"/>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F23B956-E918-1494-67D4-94B30CA4ABE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F157811-401D-CAC2-029E-A8DFF7D18DD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502967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3FDCF-50F2-2665-959A-71A487A52C96}"/>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086C77-AC93-DE47-5B0A-1453CA8B3C9A}"/>
              </a:ext>
            </a:extLst>
          </p:cNvPr>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8344683-511C-C140-E80D-499E6B7447CB}"/>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6335879-C9C8-442D-F36D-D675E35DDF3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2C826EF-C6C1-FD0A-6AB6-A7DE52C43489}"/>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0814289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928B9-24EA-1081-B0CC-5E4FB9BDEB95}"/>
              </a:ext>
            </a:extLst>
          </p:cNvPr>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9BCD63A-A2FF-351B-AA86-CE9C58FEB90C}"/>
              </a:ext>
            </a:extLst>
          </p:cNvPr>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2331038-4391-DF2B-276C-9D6C65BD0C34}"/>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CDCD388-B97C-38BB-FFB5-01CFAB81DFD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916CBA6-7485-106C-5019-EF0B05FB434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17027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B4AB-EF98-693C-6E17-DD2DD9CF12C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C1E631-E288-8123-67E1-1F17147CEB10}"/>
              </a:ext>
            </a:extLst>
          </p:cNvPr>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0E419D5-B04F-358A-6BDB-045CBE28BA2D}"/>
              </a:ext>
            </a:extLst>
          </p:cNvPr>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171AAE-8D31-0845-A74D-272B7CEA0EF6}"/>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51D25DEE-C6C7-48CE-0FC9-726315324A0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568F755-F0F4-365C-CD87-6C2D21766154}"/>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112704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a:extLst>
              <a:ext uri="{FF2B5EF4-FFF2-40B4-BE49-F238E27FC236}">
                <a16:creationId xmlns:a16="http://schemas.microsoft.com/office/drawing/2014/main" id="{E15800F3-5745-5E85-6897-84093CE3EAE6}"/>
              </a:ext>
            </a:extLst>
          </p:cNvPr>
          <p:cNvPicPr preferRelativeResize="0"/>
          <p:nvPr userDrawn="1"/>
        </p:nvPicPr>
        <p:blipFill rotWithShape="1">
          <a:blip r:embed="rId2">
            <a:alphaModFix/>
          </a:blip>
          <a:srcRect/>
          <a:stretch/>
        </p:blipFill>
        <p:spPr>
          <a:xfrm>
            <a:off x="13389625" y="1924559"/>
            <a:ext cx="4032449" cy="5548523"/>
          </a:xfrm>
          <a:prstGeom prst="rect">
            <a:avLst/>
          </a:prstGeom>
          <a:noFill/>
          <a:ln>
            <a:noFill/>
          </a:ln>
        </p:spPr>
      </p:pic>
    </p:spTree>
    <p:extLst>
      <p:ext uri="{BB962C8B-B14F-4D97-AF65-F5344CB8AC3E}">
        <p14:creationId xmlns:p14="http://schemas.microsoft.com/office/powerpoint/2010/main" val="36865993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ECD88-15C1-1322-13D1-7D453E576621}"/>
              </a:ext>
            </a:extLst>
          </p:cNvPr>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0D982A4-D768-1A2E-6B51-F518DE80E011}"/>
              </a:ext>
            </a:extLst>
          </p:cNvPr>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13C87AD-4160-2331-EA00-1FA5826A9B32}"/>
              </a:ext>
            </a:extLst>
          </p:cNvPr>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4535C01-0651-9EF0-F1E7-E235FF63BD95}"/>
              </a:ext>
            </a:extLst>
          </p:cNvPr>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B26A74B-302B-3079-19C4-0F49D2C7A3B1}"/>
              </a:ext>
            </a:extLst>
          </p:cNvPr>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D68145-2DEF-48FA-3ED3-111220DC50FD}"/>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432BDF4A-FAB1-7A37-5E33-A3DFF7AC5A24}"/>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B3E0C39-F78A-905C-FA05-4B70C3FA8B3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041963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D76A8-0DC3-5A9E-74CC-252D564D7287}"/>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732BCE4-DFF3-0548-1A19-031FF7CD299F}"/>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EBFC8284-7ECC-BFC8-9ED5-8B4E8FE166C6}"/>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6835355-9652-4FDB-B5AA-865ECFF4D0BA}"/>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8360817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E9260F-65A2-AE9A-6718-21EF53A551CC}"/>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95C62B13-4311-DF17-6C5E-F326C52B831E}"/>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24E0BE0D-27E7-0FC4-B07D-B224989AF87B}"/>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04976320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FB6B3-347A-F67B-2B52-7AC749084A68}"/>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0C2A281-0DD9-0EF9-8498-E712A38E5B88}"/>
              </a:ext>
            </a:extLst>
          </p:cNvPr>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6AA5D595-DFA6-B057-6B5B-312B12F02D7E}"/>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A82E146-ACEA-34CC-C95F-DD5B6A9F87AA}"/>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6C70161-E8A7-D979-F019-C74088002652}"/>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3A74008-71A6-E0FA-7C3B-D655A0CA11B6}"/>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73543681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AB813-70A7-F929-985B-51AFE03E2C5E}"/>
              </a:ext>
            </a:extLst>
          </p:cNvPr>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9654CE3-FD3D-9D32-041B-F3C63FECB0CA}"/>
              </a:ext>
            </a:extLst>
          </p:cNvPr>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E3B584-1B07-674D-9846-121C2DACDED7}"/>
              </a:ext>
            </a:extLst>
          </p:cNvPr>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33CD0BE-EC27-B8F4-4DF5-B2D93E135535}"/>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D5174779-C323-589D-E6C5-D84152CCB413}"/>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F1301AA-935A-6EBC-1557-FC50277FC8C3}"/>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21289032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E14C4-A1F1-8B8F-3D2B-DC31AA7F7EA0}"/>
              </a:ext>
            </a:extLst>
          </p:cNvPr>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2561F6-B612-2024-AF63-4AA147979917}"/>
              </a:ext>
            </a:extLst>
          </p:cNvPr>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491533C-5C62-E579-BFA6-C58016009EF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044CD10D-E2B2-8FF7-B921-4410AE5CF080}"/>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10226DE-BF06-020C-B9ED-375901CCB660}"/>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37589045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73CAC1-3032-79C1-DE53-39914027BB3D}"/>
              </a:ext>
            </a:extLst>
          </p:cNvPr>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72E11BC-A5BF-52F4-BDC7-B7ED5D76FB3D}"/>
              </a:ext>
            </a:extLst>
          </p:cNvPr>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F77D42F-0546-6CB8-263A-232C14C1FA87}"/>
              </a:ext>
            </a:extLst>
          </p:cNvPr>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5D0FFCE-D5F8-C545-9E35-4FA1F78221C5}"/>
              </a:ext>
            </a:extLst>
          </p:cNvPr>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1095BED-AC4C-2FA6-204F-F775957407E1}"/>
              </a:ext>
            </a:extLst>
          </p:cNvPr>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extLst>
      <p:ext uri="{BB962C8B-B14F-4D97-AF65-F5344CB8AC3E}">
        <p14:creationId xmlns:p14="http://schemas.microsoft.com/office/powerpoint/2010/main" val="463706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a:extLst>
              <a:ext uri="{FF2B5EF4-FFF2-40B4-BE49-F238E27FC236}">
                <a16:creationId xmlns:a16="http://schemas.microsoft.com/office/drawing/2014/main" id="{18AB1217-ABEB-E94F-CD11-89BE005FFE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extLst>
      <p:ext uri="{BB962C8B-B14F-4D97-AF65-F5344CB8AC3E}">
        <p14:creationId xmlns:p14="http://schemas.microsoft.com/office/powerpoint/2010/main" val="1841527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081353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924372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58811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33741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extLst>
      <p:ext uri="{BB962C8B-B14F-4D97-AF65-F5344CB8AC3E}">
        <p14:creationId xmlns:p14="http://schemas.microsoft.com/office/powerpoint/2010/main" val="1348782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a:extLst>
              <a:ext uri="{FF2B5EF4-FFF2-40B4-BE49-F238E27FC236}">
                <a16:creationId xmlns:a16="http://schemas.microsoft.com/office/drawing/2014/main" id="{D433B8F6-C851-F865-F186-AA428BA89F9F}"/>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5ABF80CB-5E7D-5222-4F67-A04F5160CC25}"/>
              </a:ext>
            </a:extLst>
          </p:cNvPr>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9A54FE2-D7B6-5066-8F74-1AD5AB1E3476}"/>
              </a:ext>
            </a:extLst>
          </p:cNvPr>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a:extLst>
              <a:ext uri="{FF2B5EF4-FFF2-40B4-BE49-F238E27FC236}">
                <a16:creationId xmlns:a16="http://schemas.microsoft.com/office/drawing/2014/main" id="{19AB38B8-77DB-3F97-8298-C68A56BF560B}"/>
              </a:ext>
            </a:extLst>
          </p:cNvPr>
          <p:cNvPicPr>
            <a:picLocks noChangeAspect="1"/>
          </p:cNvPicPr>
          <p:nvPr userDrawn="1"/>
        </p:nvPicPr>
        <p:blipFill>
          <a:blip r:embed="rId14"/>
          <a:stretch>
            <a:fillRect/>
          </a:stretch>
        </p:blipFill>
        <p:spPr>
          <a:xfrm>
            <a:off x="335755" y="9879213"/>
            <a:ext cx="1460619" cy="409375"/>
          </a:xfrm>
          <a:prstGeom prst="rect">
            <a:avLst/>
          </a:prstGeom>
        </p:spPr>
      </p:pic>
    </p:spTree>
    <p:extLst>
      <p:ext uri="{BB962C8B-B14F-4D97-AF65-F5344CB8AC3E}">
        <p14:creationId xmlns:p14="http://schemas.microsoft.com/office/powerpoint/2010/main" val="21615616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87"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40000" indent="-360000"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a:extLst>
              <a:ext uri="{FF2B5EF4-FFF2-40B4-BE49-F238E27FC236}">
                <a16:creationId xmlns:a16="http://schemas.microsoft.com/office/drawing/2014/main" id="{213E8D33-52EC-7ADC-38A7-9920CCE609D4}"/>
              </a:ext>
            </a:extLst>
          </p:cNvPr>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a:extLst>
              <a:ext uri="{FF2B5EF4-FFF2-40B4-BE49-F238E27FC236}">
                <a16:creationId xmlns:a16="http://schemas.microsoft.com/office/drawing/2014/main" id="{2811C105-1762-00B1-1C08-8C34220C082F}"/>
              </a:ext>
            </a:extLst>
          </p:cNvPr>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a:extLst>
              <a:ext uri="{FF2B5EF4-FFF2-40B4-BE49-F238E27FC236}">
                <a16:creationId xmlns:a16="http://schemas.microsoft.com/office/drawing/2014/main" id="{5F205A7E-173C-AE13-565C-C602DC0050D2}"/>
              </a:ext>
            </a:extLst>
          </p:cNvPr>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312070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8"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6600319"/>
      </p:ext>
    </p:extLst>
  </p:cSld>
  <p:clrMap bg1="lt1" tx1="dk1" bg2="lt2" tx2="dk2" accent1="accent1" accent2="accent2" accent3="accent3" accent4="accent4" accent5="accent5" accent6="accent6" hlink="hlink" folHlink="folHlink"/>
  <p:sldLayoutIdLst>
    <p:sldLayoutId id="2147483701"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A657E497-7DB5-B721-42FE-286E5CE8A149}"/>
              </a:ext>
            </a:extLst>
          </p:cNvPr>
          <p:cNvPicPr>
            <a:picLocks noChangeAspect="1"/>
          </p:cNvPicPr>
          <p:nvPr/>
        </p:nvPicPr>
        <p:blipFill>
          <a:blip r:embed="rId2"/>
          <a:stretch>
            <a:fillRect/>
          </a:stretch>
        </p:blipFill>
        <p:spPr>
          <a:xfrm>
            <a:off x="7555924" y="1889436"/>
            <a:ext cx="2923390" cy="2855404"/>
          </a:xfrm>
          <a:prstGeom prst="rect">
            <a:avLst/>
          </a:prstGeom>
        </p:spPr>
      </p:pic>
      <p:sp>
        <p:nvSpPr>
          <p:cNvPr id="6" name="Title 1">
            <a:extLst>
              <a:ext uri="{FF2B5EF4-FFF2-40B4-BE49-F238E27FC236}">
                <a16:creationId xmlns:a16="http://schemas.microsoft.com/office/drawing/2014/main" id="{F0C549FA-9F7F-3653-79C5-A0F83C9101C8}"/>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spTree>
    <p:extLst>
      <p:ext uri="{BB962C8B-B14F-4D97-AF65-F5344CB8AC3E}">
        <p14:creationId xmlns:p14="http://schemas.microsoft.com/office/powerpoint/2010/main" val="384708036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If Statement</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363446" y="5191684"/>
            <a:ext cx="9356697" cy="27103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if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if the condition is true</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607218" y="2386579"/>
            <a:ext cx="11112926"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The </a:t>
            </a:r>
            <a:r>
              <a:rPr lang="en-US" sz="2400" b="1" dirty="0">
                <a:solidFill>
                  <a:srgbClr val="404040"/>
                </a:solidFill>
                <a:latin typeface="Arial" panose="020B0604020202020204" pitchFamily="34" charset="0"/>
                <a:cs typeface="Arial" panose="020B0604020202020204" pitchFamily="34" charset="0"/>
                <a:sym typeface="Arial"/>
              </a:rPr>
              <a:t>if</a:t>
            </a:r>
            <a:r>
              <a:rPr lang="en-US" sz="2400" dirty="0">
                <a:solidFill>
                  <a:srgbClr val="404040"/>
                </a:solidFill>
                <a:latin typeface="Arial" panose="020B0604020202020204" pitchFamily="34" charset="0"/>
                <a:cs typeface="Arial" panose="020B0604020202020204" pitchFamily="34" charset="0"/>
                <a:sym typeface="Arial"/>
              </a:rPr>
              <a:t> statement allows you to execute a block of code if a condition is true.</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2921804" y="4759017"/>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31276916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If Statement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607217" y="1957760"/>
            <a:ext cx="9320553" cy="711643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age := 25</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age &gt;= 18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("You are an adult.")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else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("You are not yet an adult.")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6023428" y="195776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D4B7F011-63DC-C693-8ED6-6477C94D0647}"/>
              </a:ext>
            </a:extLst>
          </p:cNvPr>
          <p:cNvSpPr/>
          <p:nvPr/>
        </p:nvSpPr>
        <p:spPr bwMode="auto">
          <a:xfrm>
            <a:off x="10251961" y="4354286"/>
            <a:ext cx="7020040" cy="1233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You are an adult.</a:t>
            </a:r>
          </a:p>
        </p:txBody>
      </p:sp>
      <p:sp>
        <p:nvSpPr>
          <p:cNvPr id="6" name="Rectangle: Rounded Corners 5">
            <a:extLst>
              <a:ext uri="{FF2B5EF4-FFF2-40B4-BE49-F238E27FC236}">
                <a16:creationId xmlns:a16="http://schemas.microsoft.com/office/drawing/2014/main" id="{42BD2F75-47DF-D4B8-442E-121D36844E1B}"/>
              </a:ext>
            </a:extLst>
          </p:cNvPr>
          <p:cNvSpPr/>
          <p:nvPr/>
        </p:nvSpPr>
        <p:spPr bwMode="auto">
          <a:xfrm>
            <a:off x="12314180" y="390993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12307665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If-else Statement</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523104" y="4850633"/>
            <a:ext cx="9160896" cy="4445803"/>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if condition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when the condition is true</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else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when the condition is false</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5" name="Rectangle: Rounded Corners 4">
            <a:extLst>
              <a:ext uri="{FF2B5EF4-FFF2-40B4-BE49-F238E27FC236}">
                <a16:creationId xmlns:a16="http://schemas.microsoft.com/office/drawing/2014/main" id="{D435E85A-6A96-2C4D-B52E-60D14E54F45A}"/>
              </a:ext>
            </a:extLst>
          </p:cNvPr>
          <p:cNvSpPr/>
          <p:nvPr/>
        </p:nvSpPr>
        <p:spPr>
          <a:xfrm>
            <a:off x="607218" y="2386579"/>
            <a:ext cx="16679296" cy="1482794"/>
          </a:xfrm>
          <a:prstGeom prst="roundRect">
            <a:avLst>
              <a:gd name="adj" fmla="val 19465"/>
            </a:avLst>
          </a:prstGeom>
          <a:solidFill>
            <a:schemeClr val="accent3">
              <a:lumMod val="40000"/>
              <a:lumOff val="60000"/>
              <a:alpha val="66000"/>
            </a:schemeClr>
          </a:solidFill>
          <a:ln w="12700" cap="flat" cmpd="sng" algn="ctr">
            <a:noFill/>
            <a:prstDash val="solid"/>
            <a:miter lim="800000"/>
          </a:ln>
          <a:effectLst/>
        </p:spPr>
        <p:txBody>
          <a:bodyPr rtlCol="0" anchor="ctr"/>
          <a:lstStyle/>
          <a:p>
            <a:pPr marL="180000"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The </a:t>
            </a:r>
            <a:r>
              <a:rPr lang="en-US" sz="2400" b="1" dirty="0">
                <a:solidFill>
                  <a:srgbClr val="404040"/>
                </a:solidFill>
                <a:latin typeface="Arial" panose="020B0604020202020204" pitchFamily="34" charset="0"/>
                <a:cs typeface="Arial" panose="020B0604020202020204" pitchFamily="34" charset="0"/>
                <a:sym typeface="Arial"/>
              </a:rPr>
              <a:t>if-else</a:t>
            </a:r>
            <a:r>
              <a:rPr lang="en-US" sz="2400" dirty="0">
                <a:solidFill>
                  <a:srgbClr val="404040"/>
                </a:solidFill>
                <a:latin typeface="Arial" panose="020B0604020202020204" pitchFamily="34" charset="0"/>
                <a:cs typeface="Arial" panose="020B0604020202020204" pitchFamily="34" charset="0"/>
                <a:sym typeface="Arial"/>
              </a:rPr>
              <a:t> statement is an extension of the if statement and allows you to execute one block of code if a condition is true and another block of code if the condition is false.</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2849232" y="442181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Tree>
    <p:extLst>
      <p:ext uri="{BB962C8B-B14F-4D97-AF65-F5344CB8AC3E}">
        <p14:creationId xmlns:p14="http://schemas.microsoft.com/office/powerpoint/2010/main" val="9078226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If-else Statement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607217" y="1957760"/>
            <a:ext cx="9320553" cy="711643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temperature := 28</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if temperature &gt; 30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a hot 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else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not a hot 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6023428" y="195776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D4B7F011-63DC-C693-8ED6-6477C94D0647}"/>
              </a:ext>
            </a:extLst>
          </p:cNvPr>
          <p:cNvSpPr/>
          <p:nvPr/>
        </p:nvSpPr>
        <p:spPr bwMode="auto">
          <a:xfrm>
            <a:off x="10251961" y="4354286"/>
            <a:ext cx="7020040" cy="1233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It's not a hot day.</a:t>
            </a:r>
          </a:p>
        </p:txBody>
      </p:sp>
      <p:sp>
        <p:nvSpPr>
          <p:cNvPr id="6" name="Rectangle: Rounded Corners 5">
            <a:extLst>
              <a:ext uri="{FF2B5EF4-FFF2-40B4-BE49-F238E27FC236}">
                <a16:creationId xmlns:a16="http://schemas.microsoft.com/office/drawing/2014/main" id="{42BD2F75-47DF-D4B8-442E-121D36844E1B}"/>
              </a:ext>
            </a:extLst>
          </p:cNvPr>
          <p:cNvSpPr/>
          <p:nvPr/>
        </p:nvSpPr>
        <p:spPr bwMode="auto">
          <a:xfrm>
            <a:off x="12314180" y="3909932"/>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77815465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Switch Statement</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2363446" y="4339773"/>
            <a:ext cx="10336553" cy="523965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switch expression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case value1:</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if expression equals value1</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case value2:</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if expression equals value2</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default: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 Code to execute if none of the cases match</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6083921" y="391095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95715557-06ED-200D-DF70-189E51CCFF9B}"/>
              </a:ext>
            </a:extLst>
          </p:cNvPr>
          <p:cNvSpPr/>
          <p:nvPr/>
        </p:nvSpPr>
        <p:spPr>
          <a:xfrm>
            <a:off x="818865" y="1974828"/>
            <a:ext cx="16650267" cy="14832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The switch statement is used to evaluate an expression against multiple possible values and execute code based on the matching value. It can be used with case clauses and an optional default case.</a:t>
            </a:r>
          </a:p>
        </p:txBody>
      </p:sp>
    </p:spTree>
    <p:extLst>
      <p:ext uri="{BB962C8B-B14F-4D97-AF65-F5344CB8AC3E}">
        <p14:creationId xmlns:p14="http://schemas.microsoft.com/office/powerpoint/2010/main" val="177000649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Switch Statement Example</a:t>
            </a:r>
          </a:p>
        </p:txBody>
      </p:sp>
      <p:sp>
        <p:nvSpPr>
          <p:cNvPr id="3" name="Rectangle: Rounded Corners 2">
            <a:extLst>
              <a:ext uri="{FF2B5EF4-FFF2-40B4-BE49-F238E27FC236}">
                <a16:creationId xmlns:a16="http://schemas.microsoft.com/office/drawing/2014/main" id="{A9AC0643-35FF-9195-A588-A24EE52837E9}"/>
              </a:ext>
            </a:extLst>
          </p:cNvPr>
          <p:cNvSpPr/>
          <p:nvPr/>
        </p:nvSpPr>
        <p:spPr bwMode="auto">
          <a:xfrm>
            <a:off x="607217" y="1669142"/>
            <a:ext cx="11062269" cy="7895771"/>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package main</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import "</a:t>
            </a:r>
            <a:r>
              <a:rPr lang="en-US" sz="2400" dirty="0" err="1">
                <a:solidFill>
                  <a:srgbClr val="404040"/>
                </a:solidFill>
                <a:latin typeface="Consolas" panose="020B0609020204030204" pitchFamily="49" charset="0"/>
                <a:cs typeface="Arial" panose="020B0604020202020204" pitchFamily="34" charset="0"/>
                <a:sym typeface="Arial"/>
              </a:rPr>
              <a:t>fmt</a:t>
            </a:r>
            <a:r>
              <a:rPr lang="en-US" sz="2400" dirty="0">
                <a:solidFill>
                  <a:srgbClr val="404040"/>
                </a:solidFill>
                <a:latin typeface="Consolas" panose="020B0609020204030204" pitchFamily="49" charset="0"/>
                <a:cs typeface="Arial" panose="020B0604020202020204" pitchFamily="34" charset="0"/>
                <a:sym typeface="Arial"/>
              </a:rPr>
              <a:t>"</a:t>
            </a:r>
          </a:p>
          <a:p>
            <a:pPr marL="180000"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a:rPr>
              <a:t>func</a:t>
            </a:r>
            <a:r>
              <a:rPr lang="en-US" sz="2400" dirty="0">
                <a:solidFill>
                  <a:srgbClr val="404040"/>
                </a:solidFill>
                <a:latin typeface="Consolas" panose="020B0609020204030204" pitchFamily="49" charset="0"/>
                <a:cs typeface="Arial" panose="020B0604020202020204" pitchFamily="34" charset="0"/>
                <a:sym typeface="Arial"/>
              </a:rPr>
              <a:t> main() { day := "Wednesday"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switch day {</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"Tuesday":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still early in the week.")</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"Wednesday":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the middle of the week.")</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case "Thursday":</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("The weekend is approaching.")</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default:</a:t>
            </a:r>
          </a:p>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        </a:t>
            </a:r>
            <a:r>
              <a:rPr lang="en-US" sz="2400" dirty="0" err="1">
                <a:solidFill>
                  <a:srgbClr val="404040"/>
                </a:solidFill>
                <a:latin typeface="Consolas" panose="020B0609020204030204" pitchFamily="49" charset="0"/>
                <a:cs typeface="Arial" panose="020B0604020202020204" pitchFamily="34" charset="0"/>
                <a:sym typeface="Arial"/>
              </a:rPr>
              <a:t>fmt.Println</a:t>
            </a:r>
            <a:r>
              <a:rPr lang="en-US" sz="2400" dirty="0">
                <a:solidFill>
                  <a:srgbClr val="404040"/>
                </a:solidFill>
                <a:latin typeface="Consolas" panose="020B0609020204030204" pitchFamily="49" charset="0"/>
                <a:cs typeface="Arial" panose="020B0604020202020204" pitchFamily="34" charset="0"/>
                <a:sym typeface="Arial"/>
              </a:rPr>
              <a:t>("It's the weekend!") }}</a:t>
            </a:r>
          </a:p>
        </p:txBody>
      </p:sp>
      <p:sp>
        <p:nvSpPr>
          <p:cNvPr id="8" name="Rectangle: Rounded Corners 7">
            <a:extLst>
              <a:ext uri="{FF2B5EF4-FFF2-40B4-BE49-F238E27FC236}">
                <a16:creationId xmlns:a16="http://schemas.microsoft.com/office/drawing/2014/main" id="{C2C4C1A7-0A29-28DE-8D70-C83C9B363F8D}"/>
              </a:ext>
            </a:extLst>
          </p:cNvPr>
          <p:cNvSpPr/>
          <p:nvPr/>
        </p:nvSpPr>
        <p:spPr bwMode="auto">
          <a:xfrm>
            <a:off x="6023428" y="1957760"/>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Syntax</a:t>
            </a:r>
          </a:p>
        </p:txBody>
      </p:sp>
      <p:sp>
        <p:nvSpPr>
          <p:cNvPr id="4" name="Rectangle: Rounded Corners 3">
            <a:extLst>
              <a:ext uri="{FF2B5EF4-FFF2-40B4-BE49-F238E27FC236}">
                <a16:creationId xmlns:a16="http://schemas.microsoft.com/office/drawing/2014/main" id="{D4B7F011-63DC-C693-8ED6-6477C94D0647}"/>
              </a:ext>
            </a:extLst>
          </p:cNvPr>
          <p:cNvSpPr/>
          <p:nvPr/>
        </p:nvSpPr>
        <p:spPr bwMode="auto">
          <a:xfrm>
            <a:off x="12859657" y="4354286"/>
            <a:ext cx="4412344" cy="123371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a:rPr>
              <a:t>It's the middle of the week.</a:t>
            </a:r>
          </a:p>
        </p:txBody>
      </p:sp>
      <p:sp>
        <p:nvSpPr>
          <p:cNvPr id="6" name="Rectangle: Rounded Corners 5">
            <a:extLst>
              <a:ext uri="{FF2B5EF4-FFF2-40B4-BE49-F238E27FC236}">
                <a16:creationId xmlns:a16="http://schemas.microsoft.com/office/drawing/2014/main" id="{42BD2F75-47DF-D4B8-442E-121D36844E1B}"/>
              </a:ext>
            </a:extLst>
          </p:cNvPr>
          <p:cNvSpPr/>
          <p:nvPr/>
        </p:nvSpPr>
        <p:spPr bwMode="auto">
          <a:xfrm>
            <a:off x="13618028" y="3925467"/>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80000"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a:rPr>
              <a:t>Code Output</a:t>
            </a:r>
          </a:p>
        </p:txBody>
      </p:sp>
    </p:spTree>
    <p:extLst>
      <p:ext uri="{BB962C8B-B14F-4D97-AF65-F5344CB8AC3E}">
        <p14:creationId xmlns:p14="http://schemas.microsoft.com/office/powerpoint/2010/main" val="39360145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4" grpId="0"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9891-8D17-4D6E-D458-2D90792258F6}"/>
              </a:ext>
            </a:extLst>
          </p:cNvPr>
          <p:cNvSpPr>
            <a:spLocks noGrp="1"/>
          </p:cNvSpPr>
          <p:nvPr>
            <p:ph type="title"/>
          </p:nvPr>
        </p:nvSpPr>
        <p:spPr/>
        <p:txBody>
          <a:bodyPr>
            <a:noAutofit/>
          </a:bodyPr>
          <a:lstStyle/>
          <a:p>
            <a:r>
              <a:rPr lang="en-US" dirty="0"/>
              <a:t>Summary</a:t>
            </a:r>
          </a:p>
        </p:txBody>
      </p:sp>
      <p:sp>
        <p:nvSpPr>
          <p:cNvPr id="7" name="Content Placeholder 6">
            <a:extLst>
              <a:ext uri="{FF2B5EF4-FFF2-40B4-BE49-F238E27FC236}">
                <a16:creationId xmlns:a16="http://schemas.microsoft.com/office/drawing/2014/main" id="{8AF862B5-6B8F-F46D-CE08-3E0DBF88C387}"/>
              </a:ext>
            </a:extLst>
          </p:cNvPr>
          <p:cNvSpPr>
            <a:spLocks noGrp="1"/>
          </p:cNvSpPr>
          <p:nvPr>
            <p:ph idx="1"/>
          </p:nvPr>
        </p:nvSpPr>
        <p:spPr/>
        <p:txBody>
          <a:bodyPr/>
          <a:lstStyle/>
          <a:p>
            <a:pPr marL="180000" indent="0">
              <a:buNone/>
            </a:pPr>
            <a:r>
              <a:rPr lang="en-US" dirty="0"/>
              <a:t>In this lesson, you have learned to:</a:t>
            </a:r>
          </a:p>
          <a:p>
            <a:r>
              <a:rPr lang="en-US" dirty="0"/>
              <a:t>Work with control statements in Golang</a:t>
            </a:r>
          </a:p>
          <a:p>
            <a:r>
              <a:rPr lang="en-US" dirty="0"/>
              <a:t>Use if, if-else, and switch statements in Golang program</a:t>
            </a:r>
            <a:endParaRPr lang="en-IN" dirty="0"/>
          </a:p>
        </p:txBody>
      </p:sp>
    </p:spTree>
    <p:extLst>
      <p:ext uri="{BB962C8B-B14F-4D97-AF65-F5344CB8AC3E}">
        <p14:creationId xmlns:p14="http://schemas.microsoft.com/office/powerpoint/2010/main" val="9181440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75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a:extLst>
              <a:ext uri="{FF2B5EF4-FFF2-40B4-BE49-F238E27FC236}">
                <a16:creationId xmlns:a16="http://schemas.microsoft.com/office/drawing/2014/main" id="{630BC2EE-B514-D068-36BA-370505558006}"/>
              </a:ext>
            </a:extLst>
          </p:cNvPr>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1: </a:t>
            </a:r>
          </a:p>
          <a:p>
            <a:pPr algn="ctr"/>
            <a:r>
              <a:rPr lang="en-US" sz="6000" b="1" dirty="0">
                <a:solidFill>
                  <a:schemeClr val="bg1"/>
                </a:solidFill>
                <a:latin typeface="Arial" panose="020B0604020202020204" pitchFamily="34" charset="0"/>
                <a:cs typeface="Arial" panose="020B0604020202020204" pitchFamily="34" charset="0"/>
              </a:rPr>
              <a:t>Introduction to Go Programming</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Programming Concepts in 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Control Statements </a:t>
            </a:r>
            <a:endParaRPr lang="en-IN" sz="2550" b="1" dirty="0">
              <a:solidFill>
                <a:schemeClr val="bg1"/>
              </a:solidFill>
              <a:sym typeface="+mn-ea"/>
            </a:endParaRPr>
          </a:p>
        </p:txBody>
      </p:sp>
      <p:grpSp>
        <p:nvGrpSpPr>
          <p:cNvPr id="2" name="Group 1">
            <a:extLst>
              <a:ext uri="{FF2B5EF4-FFF2-40B4-BE49-F238E27FC236}">
                <a16:creationId xmlns:a16="http://schemas.microsoft.com/office/drawing/2014/main" id="{1FD617FD-29DD-7603-60C6-7DDD1D6B1D7A}"/>
              </a:ext>
            </a:extLst>
          </p:cNvPr>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3</a:t>
              </a:r>
              <a:endParaRPr lang="en-US" sz="2700" dirty="0">
                <a:solidFill>
                  <a:schemeClr val="bg1"/>
                </a:solidFill>
              </a:endParaRP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Setting up the Go Environment</a:t>
            </a:r>
            <a:r>
              <a:rPr lang="en-US" sz="2550" dirty="0">
                <a:solidFill>
                  <a:schemeClr val="bg1"/>
                </a:solidFill>
              </a:rPr>
              <a:t> </a:t>
            </a:r>
            <a:endParaRPr lang="en-IN" sz="2550" dirty="0">
              <a:solidFill>
                <a:schemeClr val="bg1"/>
              </a:solidFill>
              <a:sym typeface="+mn-ea"/>
            </a:endParaRPr>
          </a:p>
        </p:txBody>
      </p:sp>
      <p:pic>
        <p:nvPicPr>
          <p:cNvPr id="19" name="Picture 18" descr="A group of people working on a computer&#10;&#10;Description automatically generated">
            <a:extLst>
              <a:ext uri="{FF2B5EF4-FFF2-40B4-BE49-F238E27FC236}">
                <a16:creationId xmlns:a16="http://schemas.microsoft.com/office/drawing/2014/main" id="{23D6E3C1-58CE-2F19-8892-F3D884716E0B}"/>
              </a:ext>
            </a:extLst>
          </p:cNvPr>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a:extLst>
              <a:ext uri="{FF2B5EF4-FFF2-40B4-BE49-F238E27FC236}">
                <a16:creationId xmlns:a16="http://schemas.microsoft.com/office/drawing/2014/main" id="{27495B32-5FB1-34A3-D988-0E7A7F7DCFE6}"/>
              </a:ext>
            </a:extLst>
          </p:cNvPr>
          <p:cNvPicPr>
            <a:picLocks noChangeAspect="1"/>
          </p:cNvPicPr>
          <p:nvPr/>
        </p:nvPicPr>
        <p:blipFill>
          <a:blip r:embed="rId3"/>
          <a:stretch>
            <a:fillRect/>
          </a:stretch>
        </p:blipFill>
        <p:spPr>
          <a:xfrm>
            <a:off x="10003897" y="3287044"/>
            <a:ext cx="6493331" cy="842429"/>
          </a:xfrm>
          <a:prstGeom prst="rect">
            <a:avLst/>
          </a:prstGeom>
        </p:spPr>
      </p:pic>
      <p:sp>
        <p:nvSpPr>
          <p:cNvPr id="20" name="TextBox 19">
            <a:extLst>
              <a:ext uri="{FF2B5EF4-FFF2-40B4-BE49-F238E27FC236}">
                <a16:creationId xmlns:a16="http://schemas.microsoft.com/office/drawing/2014/main" id="{1535CDEE-22C8-802E-CAC0-6924C1DF8102}"/>
              </a:ext>
            </a:extLst>
          </p:cNvPr>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Introduction to Go</a:t>
            </a:r>
            <a:endParaRPr lang="en-US" sz="2550" dirty="0">
              <a:solidFill>
                <a:schemeClr val="bg1"/>
              </a:solidFill>
              <a:sym typeface="+mn-ea"/>
            </a:endParaRPr>
          </a:p>
        </p:txBody>
      </p:sp>
    </p:spTree>
    <p:extLst>
      <p:ext uri="{BB962C8B-B14F-4D97-AF65-F5344CB8AC3E}">
        <p14:creationId xmlns:p14="http://schemas.microsoft.com/office/powerpoint/2010/main" val="265828924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8E2E7-74CE-D40C-FEC4-3C0AB5E0E880}"/>
              </a:ext>
            </a:extLst>
          </p:cNvPr>
          <p:cNvSpPr>
            <a:spLocks noGrp="1"/>
          </p:cNvSpPr>
          <p:nvPr>
            <p:ph type="title"/>
          </p:nvPr>
        </p:nvSpPr>
        <p:spPr/>
        <p:txBody>
          <a:bodyPr/>
          <a:lstStyle/>
          <a:p>
            <a:r>
              <a:rPr lang="en-US" dirty="0"/>
              <a:t>Topics</a:t>
            </a:r>
          </a:p>
        </p:txBody>
      </p:sp>
      <p:sp>
        <p:nvSpPr>
          <p:cNvPr id="3" name="Content Placeholder 2">
            <a:extLst>
              <a:ext uri="{FF2B5EF4-FFF2-40B4-BE49-F238E27FC236}">
                <a16:creationId xmlns:a16="http://schemas.microsoft.com/office/drawing/2014/main" id="{C8FA2E1C-AC79-8226-13C7-746BC904F93E}"/>
              </a:ext>
            </a:extLst>
          </p:cNvPr>
          <p:cNvSpPr>
            <a:spLocks noGrp="1"/>
          </p:cNvSpPr>
          <p:nvPr>
            <p:ph idx="1"/>
          </p:nvPr>
        </p:nvSpPr>
        <p:spPr/>
        <p:txBody>
          <a:bodyPr/>
          <a:lstStyle/>
          <a:p>
            <a:r>
              <a:rPr lang="en-US" dirty="0"/>
              <a:t>Control Statements in Golang</a:t>
            </a:r>
          </a:p>
          <a:p>
            <a:r>
              <a:rPr lang="en-US" dirty="0"/>
              <a:t>Conditional Statements</a:t>
            </a:r>
          </a:p>
        </p:txBody>
      </p:sp>
    </p:spTree>
    <p:extLst>
      <p:ext uri="{BB962C8B-B14F-4D97-AF65-F5344CB8AC3E}">
        <p14:creationId xmlns:p14="http://schemas.microsoft.com/office/powerpoint/2010/main" val="42422777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02F9CF-AD75-90FC-6AF3-602E67FE5689}"/>
              </a:ext>
            </a:extLst>
          </p:cNvPr>
          <p:cNvSpPr>
            <a:spLocks noGrp="1"/>
          </p:cNvSpPr>
          <p:nvPr>
            <p:ph type="title"/>
          </p:nvPr>
        </p:nvSpPr>
        <p:spPr/>
        <p:txBody>
          <a:bodyPr/>
          <a:lstStyle/>
          <a:p>
            <a:r>
              <a:rPr lang="en-US" dirty="0"/>
              <a:t>Learning Objectives</a:t>
            </a:r>
          </a:p>
        </p:txBody>
      </p:sp>
      <p:sp>
        <p:nvSpPr>
          <p:cNvPr id="6" name="Content Placeholder 5">
            <a:extLst>
              <a:ext uri="{FF2B5EF4-FFF2-40B4-BE49-F238E27FC236}">
                <a16:creationId xmlns:a16="http://schemas.microsoft.com/office/drawing/2014/main" id="{B2FA9EEE-B711-7A63-4CF6-DC5C26FAE343}"/>
              </a:ext>
            </a:extLst>
          </p:cNvPr>
          <p:cNvSpPr>
            <a:spLocks noGrp="1"/>
          </p:cNvSpPr>
          <p:nvPr>
            <p:ph idx="1"/>
          </p:nvPr>
        </p:nvSpPr>
        <p:spPr/>
        <p:txBody>
          <a:bodyPr/>
          <a:lstStyle/>
          <a:p>
            <a:pPr marL="180000" indent="0">
              <a:buNone/>
            </a:pPr>
            <a:r>
              <a:rPr lang="en-US" dirty="0"/>
              <a:t>By the end of this lesson, you will be able to:</a:t>
            </a:r>
          </a:p>
          <a:p>
            <a:r>
              <a:rPr lang="en-US" dirty="0"/>
              <a:t>Analyze the need of control statements</a:t>
            </a:r>
          </a:p>
          <a:p>
            <a:r>
              <a:rPr lang="en-US" dirty="0"/>
              <a:t>Describe various control statements in Go</a:t>
            </a:r>
          </a:p>
          <a:p>
            <a:pPr marL="180000" indent="0">
              <a:buNone/>
            </a:pPr>
            <a:endParaRPr lang="en-US" dirty="0"/>
          </a:p>
        </p:txBody>
      </p:sp>
    </p:spTree>
    <p:extLst>
      <p:ext uri="{BB962C8B-B14F-4D97-AF65-F5344CB8AC3E}">
        <p14:creationId xmlns:p14="http://schemas.microsoft.com/office/powerpoint/2010/main" val="296856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lstStyle/>
          <a:p>
            <a:r>
              <a:rPr lang="en-US" dirty="0">
                <a:solidFill>
                  <a:srgbClr val="1155CC"/>
                </a:solidFill>
              </a:rPr>
              <a:t>Control Statements in Golang</a:t>
            </a:r>
          </a:p>
        </p:txBody>
      </p:sp>
    </p:spTree>
    <p:extLst>
      <p:ext uri="{BB962C8B-B14F-4D97-AF65-F5344CB8AC3E}">
        <p14:creationId xmlns:p14="http://schemas.microsoft.com/office/powerpoint/2010/main" val="36959557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Control Statements</a:t>
            </a:r>
          </a:p>
        </p:txBody>
      </p:sp>
      <p:sp>
        <p:nvSpPr>
          <p:cNvPr id="3" name="Rectangle: Rounded Corners 2">
            <a:extLst>
              <a:ext uri="{FF2B5EF4-FFF2-40B4-BE49-F238E27FC236}">
                <a16:creationId xmlns:a16="http://schemas.microsoft.com/office/drawing/2014/main" id="{F188AB93-9665-3C55-F9DA-A880A43E881E}"/>
              </a:ext>
            </a:extLst>
          </p:cNvPr>
          <p:cNvSpPr/>
          <p:nvPr/>
        </p:nvSpPr>
        <p:spPr>
          <a:xfrm>
            <a:off x="914401" y="2521620"/>
            <a:ext cx="16450706" cy="941377"/>
          </a:xfrm>
          <a:prstGeom prst="roundRect">
            <a:avLst/>
          </a:prstGeom>
          <a:solidFill>
            <a:schemeClr val="bg1"/>
          </a:solidFill>
          <a:ln w="28575">
            <a:solidFill>
              <a:schemeClr val="accent5"/>
            </a:solidFill>
            <a:prstDash val="solid"/>
            <a:extLst>
              <a:ext uri="{C807C97D-BFC1-408E-A445-0C87EB9F89A2}">
                <ask:lineSketchStyleProps xmlns:ask="http://schemas.microsoft.com/office/drawing/2018/sketchyshapes">
                  <ask:type>
                    <ask:lineSketchNone/>
                  </ask:type>
                </ask:lineSketchStyleProps>
              </a:ext>
            </a:extLst>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in Go allow you to control the flow of your program's execution. </a:t>
            </a:r>
          </a:p>
        </p:txBody>
      </p:sp>
      <p:sp>
        <p:nvSpPr>
          <p:cNvPr id="7" name="Rectangle: Rounded Corners 6">
            <a:extLst>
              <a:ext uri="{FF2B5EF4-FFF2-40B4-BE49-F238E27FC236}">
                <a16:creationId xmlns:a16="http://schemas.microsoft.com/office/drawing/2014/main" id="{0310068B-F8DE-CEA1-6C4B-1D247FB09AEE}"/>
              </a:ext>
            </a:extLst>
          </p:cNvPr>
          <p:cNvSpPr/>
          <p:nvPr/>
        </p:nvSpPr>
        <p:spPr>
          <a:xfrm>
            <a:off x="914401" y="3852580"/>
            <a:ext cx="16450706" cy="941377"/>
          </a:xfrm>
          <a:prstGeom prst="roundRect">
            <a:avLst/>
          </a:prstGeom>
          <a:solidFill>
            <a:schemeClr val="bg1"/>
          </a:solidFill>
          <a:ln w="28575">
            <a:solidFill>
              <a:schemeClr val="accent6"/>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They include conditional statements, loop constructs, and other mechanisms for managing program flow.</a:t>
            </a:r>
          </a:p>
        </p:txBody>
      </p:sp>
      <p:sp>
        <p:nvSpPr>
          <p:cNvPr id="8" name="Rectangle: Rounded Corners 7">
            <a:extLst>
              <a:ext uri="{FF2B5EF4-FFF2-40B4-BE49-F238E27FC236}">
                <a16:creationId xmlns:a16="http://schemas.microsoft.com/office/drawing/2014/main" id="{753AFF4A-76DF-ACB7-5D26-30317DEEAD38}"/>
              </a:ext>
            </a:extLst>
          </p:cNvPr>
          <p:cNvSpPr/>
          <p:nvPr/>
        </p:nvSpPr>
        <p:spPr>
          <a:xfrm>
            <a:off x="914401" y="5203495"/>
            <a:ext cx="16450706" cy="941377"/>
          </a:xfrm>
          <a:prstGeom prst="roundRect">
            <a:avLst/>
          </a:prstGeom>
          <a:solidFill>
            <a:schemeClr val="bg1"/>
          </a:solidFill>
          <a:ln w="28575">
            <a:solidFill>
              <a:schemeClr val="accent2"/>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like if and switch allow you to make decisions in your code.</a:t>
            </a:r>
          </a:p>
        </p:txBody>
      </p:sp>
      <p:sp>
        <p:nvSpPr>
          <p:cNvPr id="9" name="Rectangle: Rounded Corners 8">
            <a:extLst>
              <a:ext uri="{FF2B5EF4-FFF2-40B4-BE49-F238E27FC236}">
                <a16:creationId xmlns:a16="http://schemas.microsoft.com/office/drawing/2014/main" id="{6A70300E-FBB6-6375-D543-087618049173}"/>
              </a:ext>
            </a:extLst>
          </p:cNvPr>
          <p:cNvSpPr/>
          <p:nvPr/>
        </p:nvSpPr>
        <p:spPr>
          <a:xfrm>
            <a:off x="914401" y="6575095"/>
            <a:ext cx="16450706" cy="941377"/>
          </a:xfrm>
          <a:prstGeom prst="roundRect">
            <a:avLst/>
          </a:prstGeom>
          <a:solidFill>
            <a:schemeClr val="bg1"/>
          </a:solidFill>
          <a:ln w="28575">
            <a:solidFill>
              <a:schemeClr val="bg2">
                <a:lumMod val="50000"/>
              </a:schemeClr>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are used to handle errors and exceptional situations. </a:t>
            </a:r>
          </a:p>
        </p:txBody>
      </p:sp>
      <p:sp>
        <p:nvSpPr>
          <p:cNvPr id="10" name="Rectangle: Rounded Corners 9">
            <a:extLst>
              <a:ext uri="{FF2B5EF4-FFF2-40B4-BE49-F238E27FC236}">
                <a16:creationId xmlns:a16="http://schemas.microsoft.com/office/drawing/2014/main" id="{8641B86A-594F-4D5D-670B-D5BC752A92AE}"/>
              </a:ext>
            </a:extLst>
          </p:cNvPr>
          <p:cNvSpPr/>
          <p:nvPr/>
        </p:nvSpPr>
        <p:spPr>
          <a:xfrm>
            <a:off x="914401" y="7946695"/>
            <a:ext cx="16450706" cy="941377"/>
          </a:xfrm>
          <a:prstGeom prst="roundRect">
            <a:avLst/>
          </a:prstGeom>
          <a:solidFill>
            <a:schemeClr val="bg1"/>
          </a:solidFill>
          <a:ln w="28575">
            <a:solidFill>
              <a:schemeClr val="accent4"/>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allow you to group related operations together and separate different parts of your program.</a:t>
            </a:r>
          </a:p>
        </p:txBody>
      </p:sp>
    </p:spTree>
    <p:extLst>
      <p:ext uri="{BB962C8B-B14F-4D97-AF65-F5344CB8AC3E}">
        <p14:creationId xmlns:p14="http://schemas.microsoft.com/office/powerpoint/2010/main" val="9539545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2947-F1FB-886A-E14D-F1A49B7C11B7}"/>
              </a:ext>
            </a:extLst>
          </p:cNvPr>
          <p:cNvSpPr>
            <a:spLocks noGrp="1"/>
          </p:cNvSpPr>
          <p:nvPr>
            <p:ph type="title"/>
          </p:nvPr>
        </p:nvSpPr>
        <p:spPr/>
        <p:txBody>
          <a:bodyPr/>
          <a:lstStyle/>
          <a:p>
            <a:r>
              <a:rPr lang="en-US" dirty="0"/>
              <a:t>Control Statements (Contd.)</a:t>
            </a:r>
          </a:p>
        </p:txBody>
      </p:sp>
      <p:sp>
        <p:nvSpPr>
          <p:cNvPr id="3" name="Rectangle: Rounded Corners 2">
            <a:extLst>
              <a:ext uri="{FF2B5EF4-FFF2-40B4-BE49-F238E27FC236}">
                <a16:creationId xmlns:a16="http://schemas.microsoft.com/office/drawing/2014/main" id="{F188AB93-9665-3C55-F9DA-A880A43E881E}"/>
              </a:ext>
            </a:extLst>
          </p:cNvPr>
          <p:cNvSpPr/>
          <p:nvPr/>
        </p:nvSpPr>
        <p:spPr>
          <a:xfrm>
            <a:off x="914401" y="2521620"/>
            <a:ext cx="16450706" cy="941377"/>
          </a:xfrm>
          <a:prstGeom prst="roundRect">
            <a:avLst/>
          </a:prstGeom>
          <a:solidFill>
            <a:schemeClr val="bg1"/>
          </a:solidFill>
          <a:ln w="28575">
            <a:solidFill>
              <a:schemeClr val="accent5"/>
            </a:solidFill>
            <a:prstDash val="solid"/>
            <a:extLst>
              <a:ext uri="{C807C97D-BFC1-408E-A445-0C87EB9F89A2}">
                <ask:lineSketchStyleProps xmlns:ask="http://schemas.microsoft.com/office/drawing/2018/sketchyshapes">
                  <ask:type>
                    <ask:lineSketchNone/>
                  </ask:type>
                </ask:lineSketchStyleProps>
              </a:ext>
            </a:extLst>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enable you to coordinate the execution of concurrent tasks.</a:t>
            </a:r>
          </a:p>
        </p:txBody>
      </p:sp>
      <p:sp>
        <p:nvSpPr>
          <p:cNvPr id="7" name="Rectangle: Rounded Corners 6">
            <a:extLst>
              <a:ext uri="{FF2B5EF4-FFF2-40B4-BE49-F238E27FC236}">
                <a16:creationId xmlns:a16="http://schemas.microsoft.com/office/drawing/2014/main" id="{0310068B-F8DE-CEA1-6C4B-1D247FB09AEE}"/>
              </a:ext>
            </a:extLst>
          </p:cNvPr>
          <p:cNvSpPr/>
          <p:nvPr/>
        </p:nvSpPr>
        <p:spPr>
          <a:xfrm>
            <a:off x="914401" y="3852580"/>
            <a:ext cx="16450706" cy="941377"/>
          </a:xfrm>
          <a:prstGeom prst="roundRect">
            <a:avLst/>
          </a:prstGeom>
          <a:solidFill>
            <a:schemeClr val="bg1"/>
          </a:solidFill>
          <a:ln w="28575">
            <a:solidFill>
              <a:schemeClr val="accent6"/>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You can change the state of your program based on conditions or user input, allowing your program to respond to various scenarios using control statements. </a:t>
            </a:r>
          </a:p>
        </p:txBody>
      </p:sp>
      <p:sp>
        <p:nvSpPr>
          <p:cNvPr id="8" name="Rectangle: Rounded Corners 7">
            <a:extLst>
              <a:ext uri="{FF2B5EF4-FFF2-40B4-BE49-F238E27FC236}">
                <a16:creationId xmlns:a16="http://schemas.microsoft.com/office/drawing/2014/main" id="{753AFF4A-76DF-ACB7-5D26-30317DEEAD38}"/>
              </a:ext>
            </a:extLst>
          </p:cNvPr>
          <p:cNvSpPr/>
          <p:nvPr/>
        </p:nvSpPr>
        <p:spPr>
          <a:xfrm>
            <a:off x="914401" y="5203495"/>
            <a:ext cx="16450706" cy="941377"/>
          </a:xfrm>
          <a:prstGeom prst="roundRect">
            <a:avLst/>
          </a:prstGeom>
          <a:solidFill>
            <a:schemeClr val="bg1"/>
          </a:solidFill>
          <a:ln w="28575">
            <a:solidFill>
              <a:schemeClr val="accent2"/>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statements are essential for handling events in Graphical User Interfaces (GUIs) and web applications. </a:t>
            </a:r>
          </a:p>
        </p:txBody>
      </p:sp>
      <p:sp>
        <p:nvSpPr>
          <p:cNvPr id="9" name="Rectangle: Rounded Corners 8">
            <a:extLst>
              <a:ext uri="{FF2B5EF4-FFF2-40B4-BE49-F238E27FC236}">
                <a16:creationId xmlns:a16="http://schemas.microsoft.com/office/drawing/2014/main" id="{6A70300E-FBB6-6375-D543-087618049173}"/>
              </a:ext>
            </a:extLst>
          </p:cNvPr>
          <p:cNvSpPr/>
          <p:nvPr/>
        </p:nvSpPr>
        <p:spPr>
          <a:xfrm>
            <a:off x="914401" y="6575095"/>
            <a:ext cx="16450706" cy="941377"/>
          </a:xfrm>
          <a:prstGeom prst="roundRect">
            <a:avLst/>
          </a:prstGeom>
          <a:solidFill>
            <a:schemeClr val="bg1"/>
          </a:solidFill>
          <a:ln w="28575">
            <a:solidFill>
              <a:schemeClr val="bg2">
                <a:lumMod val="50000"/>
              </a:schemeClr>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They allow you to respond to user interactions, such as button clicks or mouse movements.</a:t>
            </a:r>
          </a:p>
        </p:txBody>
      </p:sp>
      <p:sp>
        <p:nvSpPr>
          <p:cNvPr id="10" name="Rectangle: Rounded Corners 9">
            <a:extLst>
              <a:ext uri="{FF2B5EF4-FFF2-40B4-BE49-F238E27FC236}">
                <a16:creationId xmlns:a16="http://schemas.microsoft.com/office/drawing/2014/main" id="{8641B86A-594F-4D5D-670B-D5BC752A92AE}"/>
              </a:ext>
            </a:extLst>
          </p:cNvPr>
          <p:cNvSpPr/>
          <p:nvPr/>
        </p:nvSpPr>
        <p:spPr>
          <a:xfrm>
            <a:off x="914401" y="7946695"/>
            <a:ext cx="16450706" cy="941377"/>
          </a:xfrm>
          <a:prstGeom prst="roundRect">
            <a:avLst/>
          </a:prstGeom>
          <a:solidFill>
            <a:schemeClr val="bg1"/>
          </a:solidFill>
          <a:ln w="28575">
            <a:solidFill>
              <a:schemeClr val="accent4"/>
            </a:solidFill>
            <a:prstDash val="soli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404040"/>
                </a:solidFill>
                <a:latin typeface="Arial" panose="020B0604020202020204" pitchFamily="34" charset="0"/>
                <a:cs typeface="Arial" panose="020B0604020202020204" pitchFamily="34" charset="0"/>
              </a:rPr>
              <a:t>Control structures like loops are crucial for implementing sorting, searching, and other algorithms.</a:t>
            </a:r>
          </a:p>
        </p:txBody>
      </p:sp>
    </p:spTree>
    <p:extLst>
      <p:ext uri="{BB962C8B-B14F-4D97-AF65-F5344CB8AC3E}">
        <p14:creationId xmlns:p14="http://schemas.microsoft.com/office/powerpoint/2010/main" val="9816127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839-84DC-8AD4-E863-1DA1759AA6F6}"/>
              </a:ext>
            </a:extLst>
          </p:cNvPr>
          <p:cNvSpPr>
            <a:spLocks noGrp="1"/>
          </p:cNvSpPr>
          <p:nvPr>
            <p:ph type="title" idx="4294967295"/>
          </p:nvPr>
        </p:nvSpPr>
        <p:spPr>
          <a:xfrm>
            <a:off x="1257300" y="2565400"/>
            <a:ext cx="15773400" cy="4279900"/>
          </a:xfrm>
        </p:spPr>
        <p:txBody>
          <a:bodyPr/>
          <a:lstStyle/>
          <a:p>
            <a:r>
              <a:rPr lang="en-US" dirty="0">
                <a:solidFill>
                  <a:srgbClr val="1155CC"/>
                </a:solidFill>
              </a:rPr>
              <a:t>Conditional Statements</a:t>
            </a:r>
          </a:p>
        </p:txBody>
      </p:sp>
    </p:spTree>
    <p:extLst>
      <p:ext uri="{BB962C8B-B14F-4D97-AF65-F5344CB8AC3E}">
        <p14:creationId xmlns:p14="http://schemas.microsoft.com/office/powerpoint/2010/main" val="2933117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3661ABC2-62D8-1140-B926-5EF1713490C0}"/>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F3F59CA5-C1A7-A94C-8600-6FC62280C6E4}"/>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A65F958-0146-BA4A-8253-A15899E964AF}" vid="{C7DBEA53-9F15-B04F-B60E-FEA62461E99F}"/>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16094</TotalTime>
  <Words>679</Words>
  <Application>Microsoft Office PowerPoint</Application>
  <PresentationFormat>Custom</PresentationFormat>
  <Paragraphs>111</Paragraphs>
  <Slides>17</Slides>
  <Notes>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Calibri</vt:lpstr>
      <vt:lpstr>Consolas</vt:lpstr>
      <vt:lpstr>Arial</vt:lpstr>
      <vt:lpstr>Roboto</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Control Statements in Golang</vt:lpstr>
      <vt:lpstr>Control Statements</vt:lpstr>
      <vt:lpstr>Control Statements (Contd.)</vt:lpstr>
      <vt:lpstr>Conditional Statements</vt:lpstr>
      <vt:lpstr>If Statement</vt:lpstr>
      <vt:lpstr>If Statement Example</vt:lpstr>
      <vt:lpstr>If-else Statement</vt:lpstr>
      <vt:lpstr>If-else Statement Example</vt:lpstr>
      <vt:lpstr>Switch Statement</vt:lpstr>
      <vt:lpstr>Switch Statement Example</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61</cp:revision>
  <dcterms:created xsi:type="dcterms:W3CDTF">2023-08-03T08:03:42Z</dcterms:created>
  <dcterms:modified xsi:type="dcterms:W3CDTF">2023-10-20T07:24:05Z</dcterms:modified>
</cp:coreProperties>
</file>

<file path=docProps/thumbnail.jpeg>
</file>